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</p:sldMasterIdLst>
  <p:notesMasterIdLst>
    <p:notesMasterId r:id="rId27"/>
  </p:notesMasterIdLst>
  <p:sldIdLst>
    <p:sldId id="280" r:id="rId2"/>
    <p:sldId id="281" r:id="rId3"/>
    <p:sldId id="283" r:id="rId4"/>
    <p:sldId id="282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  <p:sldId id="304" r:id="rId26"/>
  </p:sldIdLst>
  <p:sldSz cx="3599973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113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E27"/>
    <a:srgbClr val="F1315A"/>
    <a:srgbClr val="23F2E9"/>
    <a:srgbClr val="181B29"/>
    <a:srgbClr val="F5AC38"/>
    <a:srgbClr val="0D212D"/>
    <a:srgbClr val="C7DFEB"/>
    <a:srgbClr val="91D4FF"/>
    <a:srgbClr val="626B84"/>
    <a:srgbClr val="454B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90" autoAdjust="0"/>
    <p:restoredTop sz="96408" autoAdjust="0"/>
  </p:normalViewPr>
  <p:slideViewPr>
    <p:cSldViewPr snapToGrid="0">
      <p:cViewPr varScale="1">
        <p:scale>
          <a:sx n="35" d="100"/>
          <a:sy n="35" d="100"/>
        </p:scale>
        <p:origin x="104" y="1620"/>
      </p:cViewPr>
      <p:guideLst>
        <p:guide orient="horz" pos="2041"/>
        <p:guide pos="113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B263C7-BDCE-4076-AFB5-BA95710039BA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5141913" y="1143000"/>
            <a:ext cx="1714182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F730BC-EA4F-4BF1-84E8-119B94FCFC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4439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59825" rtl="0" eaLnBrk="1" latinLnBrk="0" hangingPunct="1">
      <a:defRPr sz="1522" kern="1200">
        <a:solidFill>
          <a:schemeClr val="tx1"/>
        </a:solidFill>
        <a:latin typeface="+mn-lt"/>
        <a:ea typeface="+mn-ea"/>
        <a:cs typeface="+mn-cs"/>
      </a:defRPr>
    </a:lvl1pPr>
    <a:lvl2pPr marL="579912" algn="l" defTabSz="1159825" rtl="0" eaLnBrk="1" latinLnBrk="0" hangingPunct="1">
      <a:defRPr sz="1522" kern="1200">
        <a:solidFill>
          <a:schemeClr val="tx1"/>
        </a:solidFill>
        <a:latin typeface="+mn-lt"/>
        <a:ea typeface="+mn-ea"/>
        <a:cs typeface="+mn-cs"/>
      </a:defRPr>
    </a:lvl2pPr>
    <a:lvl3pPr marL="1159825" algn="l" defTabSz="1159825" rtl="0" eaLnBrk="1" latinLnBrk="0" hangingPunct="1">
      <a:defRPr sz="1522" kern="1200">
        <a:solidFill>
          <a:schemeClr val="tx1"/>
        </a:solidFill>
        <a:latin typeface="+mn-lt"/>
        <a:ea typeface="+mn-ea"/>
        <a:cs typeface="+mn-cs"/>
      </a:defRPr>
    </a:lvl3pPr>
    <a:lvl4pPr marL="1739737" algn="l" defTabSz="1159825" rtl="0" eaLnBrk="1" latinLnBrk="0" hangingPunct="1">
      <a:defRPr sz="1522" kern="1200">
        <a:solidFill>
          <a:schemeClr val="tx1"/>
        </a:solidFill>
        <a:latin typeface="+mn-lt"/>
        <a:ea typeface="+mn-ea"/>
        <a:cs typeface="+mn-cs"/>
      </a:defRPr>
    </a:lvl4pPr>
    <a:lvl5pPr marL="2319650" algn="l" defTabSz="1159825" rtl="0" eaLnBrk="1" latinLnBrk="0" hangingPunct="1">
      <a:defRPr sz="1522" kern="1200">
        <a:solidFill>
          <a:schemeClr val="tx1"/>
        </a:solidFill>
        <a:latin typeface="+mn-lt"/>
        <a:ea typeface="+mn-ea"/>
        <a:cs typeface="+mn-cs"/>
      </a:defRPr>
    </a:lvl5pPr>
    <a:lvl6pPr marL="2899562" algn="l" defTabSz="1159825" rtl="0" eaLnBrk="1" latinLnBrk="0" hangingPunct="1">
      <a:defRPr sz="1522" kern="1200">
        <a:solidFill>
          <a:schemeClr val="tx1"/>
        </a:solidFill>
        <a:latin typeface="+mn-lt"/>
        <a:ea typeface="+mn-ea"/>
        <a:cs typeface="+mn-cs"/>
      </a:defRPr>
    </a:lvl6pPr>
    <a:lvl7pPr marL="3479475" algn="l" defTabSz="1159825" rtl="0" eaLnBrk="1" latinLnBrk="0" hangingPunct="1">
      <a:defRPr sz="1522" kern="1200">
        <a:solidFill>
          <a:schemeClr val="tx1"/>
        </a:solidFill>
        <a:latin typeface="+mn-lt"/>
        <a:ea typeface="+mn-ea"/>
        <a:cs typeface="+mn-cs"/>
      </a:defRPr>
    </a:lvl7pPr>
    <a:lvl8pPr marL="4059387" algn="l" defTabSz="1159825" rtl="0" eaLnBrk="1" latinLnBrk="0" hangingPunct="1">
      <a:defRPr sz="1522" kern="1200">
        <a:solidFill>
          <a:schemeClr val="tx1"/>
        </a:solidFill>
        <a:latin typeface="+mn-lt"/>
        <a:ea typeface="+mn-ea"/>
        <a:cs typeface="+mn-cs"/>
      </a:defRPr>
    </a:lvl8pPr>
    <a:lvl9pPr marL="4639300" algn="l" defTabSz="1159825" rtl="0" eaLnBrk="1" latinLnBrk="0" hangingPunct="1">
      <a:defRPr sz="152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99967" y="1060529"/>
            <a:ext cx="26999804" cy="2256061"/>
          </a:xfrm>
        </p:spPr>
        <p:txBody>
          <a:bodyPr anchor="b"/>
          <a:lstStyle>
            <a:lvl1pPr algn="ctr">
              <a:defRPr sz="566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9967" y="3403592"/>
            <a:ext cx="26999804" cy="1564542"/>
          </a:xfrm>
        </p:spPr>
        <p:txBody>
          <a:bodyPr/>
          <a:lstStyle>
            <a:lvl1pPr marL="0" indent="0" algn="ctr">
              <a:buNone/>
              <a:defRPr sz="2268"/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8873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694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2312" y="345009"/>
            <a:ext cx="7762444" cy="549164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4982" y="345009"/>
            <a:ext cx="22837334" cy="549164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541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766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7378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232" y="1615545"/>
            <a:ext cx="31049774" cy="2695572"/>
          </a:xfrm>
        </p:spPr>
        <p:txBody>
          <a:bodyPr anchor="b"/>
          <a:lstStyle>
            <a:lvl1pPr>
              <a:defRPr sz="566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232" y="4336618"/>
            <a:ext cx="31049774" cy="1417538"/>
          </a:xfrm>
        </p:spPr>
        <p:txBody>
          <a:bodyPr/>
          <a:lstStyle>
            <a:lvl1pPr marL="0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629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4982" y="1725046"/>
            <a:ext cx="15299889" cy="41116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4867" y="1725046"/>
            <a:ext cx="15299889" cy="41116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725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345010"/>
            <a:ext cx="31049774" cy="125253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672" y="1588543"/>
            <a:ext cx="15229575" cy="77852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79672" y="2367064"/>
            <a:ext cx="15229575" cy="348159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4867" y="1588543"/>
            <a:ext cx="15304578" cy="77852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4867" y="2367064"/>
            <a:ext cx="15304578" cy="348159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492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0637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299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2" y="432012"/>
            <a:ext cx="11610852" cy="1512041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4578" y="933026"/>
            <a:ext cx="18224867" cy="4605124"/>
          </a:xfrm>
        </p:spPr>
        <p:txBody>
          <a:bodyPr/>
          <a:lstStyle>
            <a:lvl1pPr>
              <a:defRPr sz="3024"/>
            </a:lvl1pPr>
            <a:lvl2pPr>
              <a:defRPr sz="2646"/>
            </a:lvl2pPr>
            <a:lvl3pPr>
              <a:defRPr sz="2268"/>
            </a:lvl3pPr>
            <a:lvl4pPr>
              <a:defRPr sz="1890"/>
            </a:lvl4pPr>
            <a:lvl5pPr>
              <a:defRPr sz="1890"/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79672" y="1944052"/>
            <a:ext cx="11610852" cy="360159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6237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2" y="432012"/>
            <a:ext cx="11610852" cy="1512041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4578" y="933026"/>
            <a:ext cx="18224867" cy="4605124"/>
          </a:xfrm>
        </p:spPr>
        <p:txBody>
          <a:bodyPr anchor="t"/>
          <a:lstStyle>
            <a:lvl1pPr marL="0" indent="0">
              <a:buNone/>
              <a:defRPr sz="3024"/>
            </a:lvl1pPr>
            <a:lvl2pPr marL="432008" indent="0">
              <a:buNone/>
              <a:defRPr sz="2646"/>
            </a:lvl2pPr>
            <a:lvl3pPr marL="864017" indent="0">
              <a:buNone/>
              <a:defRPr sz="2268"/>
            </a:lvl3pPr>
            <a:lvl4pPr marL="1296025" indent="0">
              <a:buNone/>
              <a:defRPr sz="1890"/>
            </a:lvl4pPr>
            <a:lvl5pPr marL="1728033" indent="0">
              <a:buNone/>
              <a:defRPr sz="1890"/>
            </a:lvl5pPr>
            <a:lvl6pPr marL="2160041" indent="0">
              <a:buNone/>
              <a:defRPr sz="1890"/>
            </a:lvl6pPr>
            <a:lvl7pPr marL="2592050" indent="0">
              <a:buNone/>
              <a:defRPr sz="1890"/>
            </a:lvl7pPr>
            <a:lvl8pPr marL="3024058" indent="0">
              <a:buNone/>
              <a:defRPr sz="1890"/>
            </a:lvl8pPr>
            <a:lvl9pPr marL="3456066" indent="0">
              <a:buNone/>
              <a:defRPr sz="189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79672" y="1944052"/>
            <a:ext cx="11610852" cy="360159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2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4982" y="345010"/>
            <a:ext cx="31049774" cy="1252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4982" y="1725046"/>
            <a:ext cx="31049774" cy="4111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4982" y="6006163"/>
            <a:ext cx="8099941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E74E1-C477-498E-B79B-BB5BD7F97A0D}" type="datetimeFigureOut">
              <a:rPr lang="zh-CN" altLang="en-US" smtClean="0"/>
              <a:t>2022/1/10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4913" y="6006163"/>
            <a:ext cx="12149912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4815" y="6006163"/>
            <a:ext cx="8099941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25E9B-8581-458F-95F5-D34E283847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0252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03" r:id="rId12"/>
  </p:sldLayoutIdLst>
  <p:txStyles>
    <p:titleStyle>
      <a:lvl1pPr algn="l" defTabSz="864017" rtl="0" eaLnBrk="1" latinLnBrk="0" hangingPunct="1">
        <a:lnSpc>
          <a:spcPct val="90000"/>
        </a:lnSpc>
        <a:spcBef>
          <a:spcPct val="0"/>
        </a:spcBef>
        <a:buNone/>
        <a:defRPr sz="41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004" indent="-216004" algn="l" defTabSz="864017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4801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080021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512029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944037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376046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808054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24006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672070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1pPr>
      <a:lvl2pPr marL="43200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64017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3pPr>
      <a:lvl4pPr marL="1296025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728033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160041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59205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02405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456066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surkin - Tiger Rhythm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44857.125"/>
                  <p14:fade out="1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24551" y="-1460838"/>
            <a:ext cx="1016235" cy="1016235"/>
          </a:xfrm>
          <a:prstGeom prst="rect">
            <a:avLst/>
          </a:prstGeom>
        </p:spPr>
      </p:pic>
      <p:sp>
        <p:nvSpPr>
          <p:cNvPr id="22" name="文本框 2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4879564" y="1393003"/>
            <a:ext cx="6211958" cy="36324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3004" b="1" spc="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哈罗</a:t>
            </a:r>
          </a:p>
        </p:txBody>
      </p:sp>
    </p:spTree>
    <p:extLst>
      <p:ext uri="{BB962C8B-B14F-4D97-AF65-F5344CB8AC3E}">
        <p14:creationId xmlns:p14="http://schemas.microsoft.com/office/powerpoint/2010/main" val="41456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3250"/>
    </mc:Choice>
    <mc:Fallback xmlns="">
      <p:transition spd="slow" advTm="32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300" fill="hold"/>
                                        <p:tgtEl>
                                          <p:spTgt spid="22"/>
                                        </p:tgtEl>
                                      </p:cBhvr>
                                      <p:by x="40000" y="4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2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123516" y="1422226"/>
            <a:ext cx="4731845" cy="3641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3063" b="1" spc="-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要</a:t>
            </a:r>
          </a:p>
        </p:txBody>
      </p:sp>
    </p:spTree>
    <p:extLst>
      <p:ext uri="{BB962C8B-B14F-4D97-AF65-F5344CB8AC3E}">
        <p14:creationId xmlns:p14="http://schemas.microsoft.com/office/powerpoint/2010/main" val="126685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1945369" y="1145784"/>
            <a:ext cx="12109001" cy="3641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3063" b="1" spc="-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变身</a:t>
            </a:r>
          </a:p>
        </p:txBody>
      </p:sp>
    </p:spTree>
    <p:extLst>
      <p:ext uri="{BB962C8B-B14F-4D97-AF65-F5344CB8AC3E}">
        <p14:creationId xmlns:p14="http://schemas.microsoft.com/office/powerpoint/2010/main" val="145221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1945369" y="1223654"/>
            <a:ext cx="12109001" cy="3641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3063" b="1" spc="-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变身</a:t>
            </a:r>
          </a:p>
        </p:txBody>
      </p:sp>
    </p:spTree>
    <p:extLst>
      <p:ext uri="{BB962C8B-B14F-4D97-AF65-F5344CB8AC3E}">
        <p14:creationId xmlns:p14="http://schemas.microsoft.com/office/powerpoint/2010/main" val="320197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1945369" y="959875"/>
            <a:ext cx="12109001" cy="4348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7656" b="1" spc="-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了</a:t>
            </a:r>
          </a:p>
        </p:txBody>
      </p:sp>
    </p:spTree>
    <p:extLst>
      <p:ext uri="{BB962C8B-B14F-4D97-AF65-F5344CB8AC3E}">
        <p14:creationId xmlns:p14="http://schemas.microsoft.com/office/powerpoint/2010/main" val="213525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618070" y="2136968"/>
            <a:ext cx="4763603" cy="214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336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这是</a:t>
            </a:r>
          </a:p>
        </p:txBody>
      </p:sp>
    </p:spTree>
    <p:extLst>
      <p:ext uri="{BB962C8B-B14F-4D97-AF65-F5344CB8AC3E}">
        <p14:creationId xmlns:p14="http://schemas.microsoft.com/office/powerpoint/2010/main" val="298073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"/>
    </mc:Choice>
    <mc:Fallback xmlns=""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14998533" y="2367226"/>
            <a:ext cx="1566454" cy="17513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781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  <a:endParaRPr lang="zh-CN" altLang="en-US" sz="5063" b="1" dirty="0"/>
          </a:p>
        </p:txBody>
      </p:sp>
      <p:sp>
        <p:nvSpPr>
          <p:cNvPr id="3" name="矩形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16588190" y="2367226"/>
            <a:ext cx="1566454" cy="17513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0781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zh-CN" altLang="en-US" sz="5063" b="1" dirty="0"/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9767505" y="2367226"/>
            <a:ext cx="1566454" cy="1751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0781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绍</a:t>
            </a:r>
          </a:p>
        </p:txBody>
      </p:sp>
      <p:sp>
        <p:nvSpPr>
          <p:cNvPr id="5" name="文本框 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8177848" y="2367226"/>
            <a:ext cx="1566454" cy="1751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0781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介</a:t>
            </a:r>
          </a:p>
        </p:txBody>
      </p:sp>
    </p:spTree>
    <p:extLst>
      <p:ext uri="{BB962C8B-B14F-4D97-AF65-F5344CB8AC3E}">
        <p14:creationId xmlns:p14="http://schemas.microsoft.com/office/powerpoint/2010/main" val="2672971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  <p:bldP spid="4" grpId="0"/>
      <p:bldP spid="4" grpId="1"/>
      <p:bldP spid="5" grpId="0"/>
      <p:bldP spid="5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13135026" y="2650050"/>
            <a:ext cx="4011303" cy="1246496"/>
            <a:chOff x="2256256" y="5791270"/>
            <a:chExt cx="2406224" cy="747724"/>
          </a:xfrm>
        </p:grpSpPr>
        <p:sp>
          <p:nvSpPr>
            <p:cNvPr id="8" name="矩形 7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  <p:cNvSpPr/>
            <p:nvPr/>
          </p:nvSpPr>
          <p:spPr>
            <a:xfrm>
              <a:off x="2256256" y="5791270"/>
              <a:ext cx="687722" cy="7477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75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自</a:t>
              </a:r>
              <a:endParaRPr lang="zh-CN" altLang="en-US" sz="3750" b="1" dirty="0"/>
            </a:p>
          </p:txBody>
        </p:sp>
        <p:sp>
          <p:nvSpPr>
            <p:cNvPr id="9" name="矩形 8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  <p:cNvSpPr/>
            <p:nvPr/>
          </p:nvSpPr>
          <p:spPr>
            <a:xfrm>
              <a:off x="2829090" y="5791270"/>
              <a:ext cx="687722" cy="74772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75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</a:t>
              </a:r>
              <a:endParaRPr lang="zh-CN" altLang="en-US" sz="3750" b="1" dirty="0"/>
            </a:p>
          </p:txBody>
        </p:sp>
        <p:sp>
          <p:nvSpPr>
            <p:cNvPr id="10" name="文本框 9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  <p:cNvSpPr txBox="1"/>
            <p:nvPr/>
          </p:nvSpPr>
          <p:spPr>
            <a:xfrm>
              <a:off x="3974758" y="5791270"/>
              <a:ext cx="687722" cy="7477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75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绍</a:t>
              </a:r>
            </a:p>
          </p:txBody>
        </p:sp>
        <p:sp>
          <p:nvSpPr>
            <p:cNvPr id="11" name="文本框 10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  <p:cNvSpPr txBox="1"/>
            <p:nvPr/>
          </p:nvSpPr>
          <p:spPr>
            <a:xfrm>
              <a:off x="3401921" y="5791270"/>
              <a:ext cx="687722" cy="7477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75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介</a:t>
              </a:r>
            </a:p>
          </p:txBody>
        </p:sp>
      </p:grpSp>
      <p:sp>
        <p:nvSpPr>
          <p:cNvPr id="12" name="矩形 1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18505601" y="2650044"/>
            <a:ext cx="1146469" cy="12464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</a:t>
            </a:r>
            <a:endParaRPr lang="zh-CN" altLang="en-US" sz="3750" b="1" dirty="0"/>
          </a:p>
        </p:txBody>
      </p:sp>
      <p:sp>
        <p:nvSpPr>
          <p:cNvPr id="13" name="矩形 1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/>
          <p:nvPr/>
        </p:nvSpPr>
        <p:spPr>
          <a:xfrm>
            <a:off x="19553523" y="2650044"/>
            <a:ext cx="1146469" cy="12464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7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endParaRPr lang="zh-CN" altLang="en-US" sz="3750" b="1" dirty="0"/>
          </a:p>
        </p:txBody>
      </p:sp>
      <p:sp>
        <p:nvSpPr>
          <p:cNvPr id="14" name="文本框 1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1649368" y="2650044"/>
            <a:ext cx="1146469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友</a:t>
            </a:r>
          </a:p>
        </p:txBody>
      </p:sp>
      <p:sp>
        <p:nvSpPr>
          <p:cNvPr id="15" name="文本框 14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20601446" y="2650044"/>
            <a:ext cx="1146469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朋</a:t>
            </a:r>
          </a:p>
        </p:txBody>
      </p:sp>
    </p:spTree>
    <p:extLst>
      <p:ext uri="{BB962C8B-B14F-4D97-AF65-F5344CB8AC3E}">
        <p14:creationId xmlns:p14="http://schemas.microsoft.com/office/powerpoint/2010/main" val="298544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4865 -3.47726E-6 L -2.90106E-6 -3.47726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3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4827773" y="2367226"/>
            <a:ext cx="6344194" cy="1751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0781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下面有请</a:t>
            </a:r>
          </a:p>
        </p:txBody>
      </p:sp>
    </p:spTree>
    <p:extLst>
      <p:ext uri="{BB962C8B-B14F-4D97-AF65-F5344CB8AC3E}">
        <p14:creationId xmlns:p14="http://schemas.microsoft.com/office/powerpoint/2010/main" val="266503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5563439" y="803657"/>
            <a:ext cx="4872864" cy="4872864"/>
          </a:xfrm>
          <a:prstGeom prst="ellipse">
            <a:avLst/>
          </a:prstGeom>
          <a:solidFill>
            <a:schemeClr val="tx1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805"/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563439" y="2170651"/>
            <a:ext cx="4872864" cy="214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336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</a:t>
            </a:r>
          </a:p>
        </p:txBody>
      </p:sp>
    </p:spTree>
    <p:extLst>
      <p:ext uri="{BB962C8B-B14F-4D97-AF65-F5344CB8AC3E}">
        <p14:creationId xmlns:p14="http://schemas.microsoft.com/office/powerpoint/2010/main" val="294467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5563439" y="803657"/>
            <a:ext cx="4872864" cy="4872864"/>
          </a:xfrm>
          <a:prstGeom prst="ellipse">
            <a:avLst/>
          </a:prstGeom>
          <a:solidFill>
            <a:schemeClr val="bg1"/>
          </a:solidFill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805"/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563439" y="2170651"/>
            <a:ext cx="4872864" cy="214456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336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吉</a:t>
            </a:r>
          </a:p>
        </p:txBody>
      </p:sp>
    </p:spTree>
    <p:extLst>
      <p:ext uri="{BB962C8B-B14F-4D97-AF65-F5344CB8AC3E}">
        <p14:creationId xmlns:p14="http://schemas.microsoft.com/office/powerpoint/2010/main" val="423543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4947371" y="1717990"/>
            <a:ext cx="6104997" cy="3049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9219" b="1" spc="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</p:spTree>
    <p:extLst>
      <p:ext uri="{BB962C8B-B14F-4D97-AF65-F5344CB8AC3E}">
        <p14:creationId xmlns:p14="http://schemas.microsoft.com/office/powerpoint/2010/main" val="358667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"/>
    </mc:Choice>
    <mc:Fallback xmlns="">
      <p:transition spd="slow" advTm="5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5563439" y="803655"/>
            <a:ext cx="4872864" cy="4872864"/>
          </a:xfrm>
          <a:prstGeom prst="ellipse">
            <a:avLst/>
          </a:prstGeom>
          <a:solidFill>
            <a:schemeClr val="tx1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805"/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563439" y="2170651"/>
            <a:ext cx="4872864" cy="2144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3336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瑞</a:t>
            </a:r>
          </a:p>
        </p:txBody>
      </p:sp>
    </p:spTree>
    <p:extLst>
      <p:ext uri="{BB962C8B-B14F-4D97-AF65-F5344CB8AC3E}">
        <p14:creationId xmlns:p14="http://schemas.microsoft.com/office/powerpoint/2010/main" val="2931783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5563439" y="803657"/>
            <a:ext cx="4872864" cy="4872864"/>
          </a:xfrm>
          <a:prstGeom prst="ellipse">
            <a:avLst/>
          </a:prstGeom>
          <a:solidFill>
            <a:schemeClr val="tx1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805">
              <a:solidFill>
                <a:schemeClr val="tx1"/>
              </a:solidFill>
            </a:endParaRPr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6169923" y="2473267"/>
            <a:ext cx="3709833" cy="153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403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Jerry</a:t>
            </a:r>
            <a:endParaRPr lang="zh-CN" altLang="en-US" sz="9403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7451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1945369" y="1068753"/>
            <a:ext cx="12109001" cy="4348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7656" b="1" spc="-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出场</a:t>
            </a:r>
          </a:p>
        </p:txBody>
      </p:sp>
    </p:spTree>
    <p:extLst>
      <p:ext uri="{BB962C8B-B14F-4D97-AF65-F5344CB8AC3E}">
        <p14:creationId xmlns:p14="http://schemas.microsoft.com/office/powerpoint/2010/main" val="114805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4279948" y="383449"/>
            <a:ext cx="7439843" cy="571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87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❤</a:t>
            </a:r>
            <a:r>
              <a:rPr lang="zh-CN" altLang="en-US" sz="225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</a:t>
            </a:r>
            <a:r>
              <a:rPr lang="zh-CN" altLang="en-US" sz="1406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</a:t>
            </a:r>
          </a:p>
        </p:txBody>
      </p:sp>
    </p:spTree>
    <p:extLst>
      <p:ext uri="{BB962C8B-B14F-4D97-AF65-F5344CB8AC3E}">
        <p14:creationId xmlns:p14="http://schemas.microsoft.com/office/powerpoint/2010/main" val="208715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0" dur="120" fill="hold"/>
                                        <p:tgtEl>
                                          <p:spTgt spid="2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3787125" y="796869"/>
            <a:ext cx="8425488" cy="4276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6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</a:t>
            </a:r>
            <a:r>
              <a:rPr lang="zh-CN" altLang="en-US" sz="27188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❤</a:t>
            </a:r>
            <a:r>
              <a:rPr lang="zh-CN" altLang="en-US" sz="1406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</a:t>
            </a:r>
          </a:p>
        </p:txBody>
      </p:sp>
    </p:spTree>
    <p:extLst>
      <p:ext uri="{BB962C8B-B14F-4D97-AF65-F5344CB8AC3E}">
        <p14:creationId xmlns:p14="http://schemas.microsoft.com/office/powerpoint/2010/main" val="75952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00"/>
    </mc:Choice>
    <mc:Fallback xmlns="">
      <p:transition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0" dur="120" fill="hold"/>
                                        <p:tgtEl>
                                          <p:spTgt spid="2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482013" y="1184173"/>
            <a:ext cx="5035712" cy="4117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87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数码</a:t>
            </a:r>
            <a:r>
              <a:rPr lang="zh-CN" altLang="en-US" sz="9281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❤</a:t>
            </a:r>
          </a:p>
        </p:txBody>
      </p:sp>
    </p:spTree>
    <p:extLst>
      <p:ext uri="{BB962C8B-B14F-4D97-AF65-F5344CB8AC3E}">
        <p14:creationId xmlns:p14="http://schemas.microsoft.com/office/powerpoint/2010/main" val="226404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0" dur="120" fill="hold"/>
                                        <p:tgtEl>
                                          <p:spTgt spid="2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4947371" y="1717990"/>
            <a:ext cx="6104997" cy="3049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9219" b="1" spc="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</p:spTree>
    <p:extLst>
      <p:ext uri="{BB962C8B-B14F-4D97-AF65-F5344CB8AC3E}">
        <p14:creationId xmlns:p14="http://schemas.microsoft.com/office/powerpoint/2010/main" val="2048907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"/>
    </mc:Choice>
    <mc:Fallback xmlns="">
      <p:transition spd="slow" advTm="5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2425003" y="2034351"/>
            <a:ext cx="6104997" cy="2349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669" b="1" spc="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5528961" y="2034351"/>
            <a:ext cx="6104997" cy="2349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669" b="1" spc="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</a:p>
        </p:txBody>
      </p:sp>
    </p:spTree>
    <p:extLst>
      <p:ext uri="{BB962C8B-B14F-4D97-AF65-F5344CB8AC3E}">
        <p14:creationId xmlns:p14="http://schemas.microsoft.com/office/powerpoint/2010/main" val="3727489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"/>
    </mc:Choice>
    <mc:Fallback xmlns="">
      <p:transition spd="slow" advTm="5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4947371" y="1768067"/>
            <a:ext cx="6104997" cy="3641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063" b="1" spc="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好</a:t>
            </a:r>
          </a:p>
        </p:txBody>
      </p:sp>
    </p:spTree>
    <p:extLst>
      <p:ext uri="{BB962C8B-B14F-4D97-AF65-F5344CB8AC3E}">
        <p14:creationId xmlns:p14="http://schemas.microsoft.com/office/powerpoint/2010/main" val="149054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06875 E" pathEditMode="relative" ptsTypes="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2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2383788" y="2034351"/>
            <a:ext cx="6104997" cy="2349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669" b="1" spc="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4947373" y="2034351"/>
            <a:ext cx="6104997" cy="2349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669" b="1" spc="500"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endParaRPr lang="zh-CN" altLang="en-US" sz="14669" b="1" spc="5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7656187" y="2034351"/>
            <a:ext cx="6104997" cy="2349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669" b="1" spc="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好</a:t>
            </a:r>
          </a:p>
        </p:txBody>
      </p:sp>
    </p:spTree>
    <p:extLst>
      <p:ext uri="{BB962C8B-B14F-4D97-AF65-F5344CB8AC3E}">
        <p14:creationId xmlns:p14="http://schemas.microsoft.com/office/powerpoint/2010/main" val="324243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25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5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125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5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25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2238558" y="330490"/>
            <a:ext cx="6104997" cy="3641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23900" b="1" spc="3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3063" dirty="0"/>
              <a:t>别</a:t>
            </a:r>
          </a:p>
        </p:txBody>
      </p:sp>
    </p:spTree>
    <p:extLst>
      <p:ext uri="{BB962C8B-B14F-4D97-AF65-F5344CB8AC3E}">
        <p14:creationId xmlns:p14="http://schemas.microsoft.com/office/powerpoint/2010/main" val="21935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1894874" y="1002618"/>
            <a:ext cx="6104997" cy="3641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23900" b="1" spc="3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3063" dirty="0"/>
              <a:t>别</a:t>
            </a:r>
          </a:p>
        </p:txBody>
      </p:sp>
      <p:sp>
        <p:nvSpPr>
          <p:cNvPr id="3" name="文本框 2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7736664" y="2311731"/>
            <a:ext cx="3897841" cy="2141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23900" b="1" spc="3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3313" dirty="0"/>
              <a:t>眨眼</a:t>
            </a:r>
          </a:p>
        </p:txBody>
      </p:sp>
      <p:sp>
        <p:nvSpPr>
          <p:cNvPr id="7" name="矩形 6"/>
          <p:cNvSpPr/>
          <p:nvPr/>
        </p:nvSpPr>
        <p:spPr>
          <a:xfrm>
            <a:off x="16842494" y="1450237"/>
            <a:ext cx="6104998" cy="861494"/>
          </a:xfrm>
          <a:prstGeom prst="rect">
            <a:avLst/>
          </a:prstGeom>
          <a:solidFill>
            <a:schemeClr val="bg1"/>
          </a:solidFill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805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6743578" y="4638339"/>
            <a:ext cx="6728613" cy="861493"/>
          </a:xfrm>
          <a:prstGeom prst="rect">
            <a:avLst/>
          </a:prstGeom>
          <a:solidFill>
            <a:schemeClr val="bg1"/>
          </a:solidFill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805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05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0356E-6 1.91089E-6 L 0.01847 0.4919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8" y="22554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2415E-6 4.96096E-7 L 0.04869 -0.4977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28" y="-248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1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 descr="e7d195523061f1c0328eee58866a2c96cef83cb5d7e8264eD65FB5D2354A91F359B7105383B69D524259A334A3200F36813883930A71B82EE2EA40F90FB214134A4A98ADE1E0FC8B02277D03E7C388C8DBDE84C21BD25112ED692C029410D4E746906C8EA725A2900BCE6D2752F7B065359685D6339882A0BD9671240B42E3A24FB80F5A811E2A08"/>
          <p:cNvSpPr txBox="1"/>
          <p:nvPr/>
        </p:nvSpPr>
        <p:spPr>
          <a:xfrm>
            <a:off x="12789929" y="1186287"/>
            <a:ext cx="4731845" cy="3641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3063" b="1" spc="-5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</a:p>
        </p:txBody>
      </p:sp>
    </p:spTree>
    <p:extLst>
      <p:ext uri="{BB962C8B-B14F-4D97-AF65-F5344CB8AC3E}">
        <p14:creationId xmlns:p14="http://schemas.microsoft.com/office/powerpoint/2010/main" val="975285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2370</TotalTime>
  <Words>48</Words>
  <Application>Microsoft Office PowerPoint</Application>
  <PresentationFormat>自定义</PresentationFormat>
  <Paragraphs>39</Paragraphs>
  <Slides>25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0" baseType="lpstr"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Z. Jerry</cp:lastModifiedBy>
  <cp:revision>283</cp:revision>
  <dcterms:created xsi:type="dcterms:W3CDTF">2016-11-29T02:05:35Z</dcterms:created>
  <dcterms:modified xsi:type="dcterms:W3CDTF">2022-01-10T15:31:57Z</dcterms:modified>
</cp:coreProperties>
</file>

<file path=docProps/thumbnail.jpeg>
</file>